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58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81"/>
    <a:srgbClr val="85BB49"/>
    <a:srgbClr val="89BB2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11FB-AF5E-43E2-AC6C-DEE05A85701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E941C-CF82-4B9B-89F7-914E05B49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E941C-CF82-4B9B-89F7-914E05B496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2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0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2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1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2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2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9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236F-D9E8-46D2-8FE2-C1072532F3FF}" type="datetimeFigureOut">
              <a:rPr lang="en-GB" smtClean="0"/>
              <a:t>17/01/2019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C858-2E01-4100-86E7-22298EDE4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9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newdesignfile.com/post_flat-mail-icon_17515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hyperlink" Target="http://www.newdesignfile.com/post_flat-mail-icon_17515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esrc.unimelb.edu.au/CRE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s://web.esrc.unimelb.edu.au/CRE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newdesignfile.com/post_flat-mail-icon_175154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B3AFBED-6944-4B7B-AE9E-76639830A0DA}"/>
              </a:ext>
            </a:extLst>
          </p:cNvPr>
          <p:cNvGrpSpPr/>
          <p:nvPr/>
        </p:nvGrpSpPr>
        <p:grpSpPr>
          <a:xfrm>
            <a:off x="3573265" y="443232"/>
            <a:ext cx="5144797" cy="618259"/>
            <a:chOff x="3777262" y="416599"/>
            <a:chExt cx="5144797" cy="6182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A9A657-8F45-4CED-A8F9-73405267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48" y="416599"/>
              <a:ext cx="1944211" cy="6182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AE6E82-6095-485C-812A-C0BB3E075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262" y="416599"/>
              <a:ext cx="2857207" cy="58477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BFFC88-C47A-4160-AC95-B1649912BB00}"/>
              </a:ext>
            </a:extLst>
          </p:cNvPr>
          <p:cNvSpPr/>
          <p:nvPr/>
        </p:nvSpPr>
        <p:spPr>
          <a:xfrm>
            <a:off x="1797395" y="1366800"/>
            <a:ext cx="5498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</a:rPr>
              <a:t>At times, we may feel </a:t>
            </a:r>
          </a:p>
        </p:txBody>
      </p: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BCCAE874-6FE7-4727-8952-CD3F3381448A}"/>
              </a:ext>
            </a:extLst>
          </p:cNvPr>
          <p:cNvGrpSpPr/>
          <p:nvPr/>
        </p:nvGrpSpPr>
        <p:grpSpPr>
          <a:xfrm>
            <a:off x="269752" y="2728577"/>
            <a:ext cx="8553450" cy="2762623"/>
            <a:chOff x="269752" y="2728577"/>
            <a:chExt cx="8553450" cy="27626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FA89AE-CBB3-4EEB-9453-D12259DC3837}"/>
                </a:ext>
              </a:extLst>
            </p:cNvPr>
            <p:cNvSpPr/>
            <p:nvPr/>
          </p:nvSpPr>
          <p:spPr>
            <a:xfrm>
              <a:off x="269752" y="4967980"/>
              <a:ext cx="85534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Arial" panose="020B0604020202020204" pitchFamily="34" charset="0"/>
                </a:rPr>
                <a:t>and a </a:t>
              </a:r>
              <a:r>
                <a:rPr lang="en-GB" sz="2800" dirty="0">
                  <a:solidFill>
                    <a:srgbClr val="89BB23"/>
                  </a:solidFill>
                  <a:latin typeface="Arial" panose="020B0604020202020204" pitchFamily="34" charset="0"/>
                </a:rPr>
                <a:t>medical prescription </a:t>
              </a:r>
              <a:r>
                <a:rPr lang="en-GB" sz="2800" dirty="0">
                  <a:latin typeface="Arial" panose="020B0604020202020204" pitchFamily="34" charset="0"/>
                </a:rPr>
                <a:t>is </a:t>
              </a:r>
              <a:r>
                <a:rPr lang="en-GB" sz="2800" dirty="0">
                  <a:solidFill>
                    <a:srgbClr val="FF0000"/>
                  </a:solidFill>
                  <a:latin typeface="Arial" panose="020B0604020202020204" pitchFamily="34" charset="0"/>
                </a:rPr>
                <a:t>not</a:t>
              </a:r>
              <a:r>
                <a:rPr lang="en-GB" sz="2800" dirty="0">
                  <a:latin typeface="Arial" panose="020B0604020202020204" pitchFamily="34" charset="0"/>
                </a:rPr>
                <a:t> always the answer. </a:t>
              </a:r>
              <a:endParaRPr lang="en-GB" sz="28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43B57CA-E8EE-4D1B-A706-05DBDBAF6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610" y="2728577"/>
              <a:ext cx="1676779" cy="1744430"/>
            </a:xfrm>
            <a:prstGeom prst="rect">
              <a:avLst/>
            </a:prstGeom>
          </p:spPr>
        </p:pic>
      </p:grpSp>
      <p:sp>
        <p:nvSpPr>
          <p:cNvPr id="2062" name="Multiplication Sign 2061">
            <a:extLst>
              <a:ext uri="{FF2B5EF4-FFF2-40B4-BE49-F238E27FC236}">
                <a16:creationId xmlns:a16="http://schemas.microsoft.com/office/drawing/2014/main" id="{7A428FBC-AC92-42CD-BED2-6333EA3E3E70}"/>
              </a:ext>
            </a:extLst>
          </p:cNvPr>
          <p:cNvSpPr/>
          <p:nvPr/>
        </p:nvSpPr>
        <p:spPr>
          <a:xfrm>
            <a:off x="3322514" y="2717242"/>
            <a:ext cx="2447925" cy="192914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44FC24C-B41D-4131-8ED5-EEE7D7144A9D}"/>
              </a:ext>
            </a:extLst>
          </p:cNvPr>
          <p:cNvSpPr/>
          <p:nvPr/>
        </p:nvSpPr>
        <p:spPr>
          <a:xfrm>
            <a:off x="1797395" y="1956269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E61781"/>
                </a:solidFill>
                <a:latin typeface="Arial" panose="020B0604020202020204" pitchFamily="34" charset="0"/>
              </a:rPr>
              <a:t>unwell</a:t>
            </a:r>
            <a:endParaRPr lang="en-GB" sz="2800" dirty="0">
              <a:solidFill>
                <a:srgbClr val="E6178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FD29366-C2CD-49C1-82A7-105A29FD309D}"/>
              </a:ext>
            </a:extLst>
          </p:cNvPr>
          <p:cNvSpPr/>
          <p:nvPr/>
        </p:nvSpPr>
        <p:spPr>
          <a:xfrm>
            <a:off x="3599602" y="196061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E61781"/>
                </a:solidFill>
                <a:latin typeface="Arial" panose="020B0604020202020204" pitchFamily="34" charset="0"/>
              </a:rPr>
              <a:t>isolated</a:t>
            </a:r>
            <a:endParaRPr lang="en-GB" sz="2800" dirty="0">
              <a:solidFill>
                <a:srgbClr val="E6178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2D66CE-1159-4BF9-941E-3D17399E2E14}"/>
              </a:ext>
            </a:extLst>
          </p:cNvPr>
          <p:cNvSpPr/>
          <p:nvPr/>
        </p:nvSpPr>
        <p:spPr>
          <a:xfrm>
            <a:off x="5621420" y="1931277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E61781"/>
                </a:solidFill>
                <a:latin typeface="Arial" panose="020B0604020202020204" pitchFamily="34" charset="0"/>
              </a:rPr>
              <a:t>demotivated</a:t>
            </a:r>
            <a:endParaRPr lang="en-GB" sz="2800" dirty="0">
              <a:solidFill>
                <a:srgbClr val="E6178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A61EA0-F1F2-40D7-AB2B-2980FA36C968}"/>
              </a:ext>
            </a:extLst>
          </p:cNvPr>
          <p:cNvGrpSpPr/>
          <p:nvPr/>
        </p:nvGrpSpPr>
        <p:grpSpPr>
          <a:xfrm>
            <a:off x="420359" y="6131605"/>
            <a:ext cx="7181867" cy="407949"/>
            <a:chOff x="392366" y="6131605"/>
            <a:chExt cx="7181867" cy="40794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E01A825-12B1-4002-8506-E401ECC2B3FD}"/>
                </a:ext>
              </a:extLst>
            </p:cNvPr>
            <p:cNvGrpSpPr/>
            <p:nvPr/>
          </p:nvGrpSpPr>
          <p:grpSpPr>
            <a:xfrm>
              <a:off x="392366" y="6131605"/>
              <a:ext cx="4103982" cy="407949"/>
              <a:chOff x="525536" y="6131605"/>
              <a:chExt cx="4103982" cy="407949"/>
            </a:xfrm>
          </p:grpSpPr>
          <p:pic>
            <p:nvPicPr>
              <p:cNvPr id="45" name="Picture 2" descr="Image result for phone icon">
                <a:extLst>
                  <a:ext uri="{FF2B5EF4-FFF2-40B4-BE49-F238E27FC236}">
                    <a16:creationId xmlns:a16="http://schemas.microsoft.com/office/drawing/2014/main" id="{C699010D-57DC-4FC3-8222-3F97DDAED6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36" y="6131605"/>
                <a:ext cx="407949" cy="40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456AEC-B839-4040-9B6E-662610C3E5D3}"/>
                  </a:ext>
                </a:extLst>
              </p:cNvPr>
              <p:cNvSpPr txBox="1"/>
              <p:nvPr/>
            </p:nvSpPr>
            <p:spPr>
              <a:xfrm>
                <a:off x="916386" y="6172410"/>
                <a:ext cx="3713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E61781"/>
                    </a:solidFill>
                  </a:rPr>
                  <a:t>0121 663 0904  </a:t>
                </a:r>
                <a:r>
                  <a:rPr lang="en-GB" sz="1600" dirty="0"/>
                  <a:t>Quote </a:t>
                </a:r>
                <a:r>
                  <a:rPr lang="en-GB" sz="1600" b="1" dirty="0">
                    <a:solidFill>
                      <a:srgbClr val="85BB49"/>
                    </a:solidFill>
                  </a:rPr>
                  <a:t>‘Social Prescribing’ </a:t>
                </a:r>
                <a:endParaRPr lang="en-GB" sz="1400" b="1" dirty="0">
                  <a:solidFill>
                    <a:srgbClr val="85BB49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7D7270C-301B-45AB-A706-130ED723D40F}"/>
                </a:ext>
              </a:extLst>
            </p:cNvPr>
            <p:cNvGrpSpPr/>
            <p:nvPr/>
          </p:nvGrpSpPr>
          <p:grpSpPr>
            <a:xfrm>
              <a:off x="4591668" y="6131605"/>
              <a:ext cx="2982565" cy="407949"/>
              <a:chOff x="3624517" y="5909386"/>
              <a:chExt cx="2982565" cy="407949"/>
            </a:xfrm>
          </p:grpSpPr>
          <p:pic>
            <p:nvPicPr>
              <p:cNvPr id="43" name="Picture 4">
                <a:extLst>
                  <a:ext uri="{FF2B5EF4-FFF2-40B4-BE49-F238E27FC236}">
                    <a16:creationId xmlns:a16="http://schemas.microsoft.com/office/drawing/2014/main" id="{BA527AA3-185B-4644-9132-A30EB46A8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 bwMode="auto">
              <a:xfrm>
                <a:off x="3624517" y="5909386"/>
                <a:ext cx="407949" cy="40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F267630-EFBA-4654-8BF3-832EEE245FC9}"/>
                  </a:ext>
                </a:extLst>
              </p:cNvPr>
              <p:cNvSpPr txBox="1"/>
              <p:nvPr/>
            </p:nvSpPr>
            <p:spPr>
              <a:xfrm>
                <a:off x="4032466" y="5941898"/>
                <a:ext cx="2574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E61781"/>
                    </a:solidFill>
                  </a:rPr>
                  <a:t>info@healthexchange.org.uk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1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">
        <p:fade/>
      </p:transition>
    </mc:Choice>
    <mc:Fallback xmlns="">
      <p:transition spd="slow" advClick="0" advTm="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62" grpId="0" animBg="1"/>
      <p:bldP spid="2063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8288CF-F2DB-4058-9E8E-EDCF7E11B648}"/>
              </a:ext>
            </a:extLst>
          </p:cNvPr>
          <p:cNvSpPr txBox="1"/>
          <p:nvPr/>
        </p:nvSpPr>
        <p:spPr>
          <a:xfrm>
            <a:off x="5398187" y="1895593"/>
            <a:ext cx="240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85BB49"/>
                </a:solidFill>
              </a:rPr>
              <a:t>Social Prescribing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5CB58A-7023-476E-BFC7-C4C98528C370}"/>
              </a:ext>
            </a:extLst>
          </p:cNvPr>
          <p:cNvGrpSpPr/>
          <p:nvPr/>
        </p:nvGrpSpPr>
        <p:grpSpPr>
          <a:xfrm>
            <a:off x="3573265" y="443232"/>
            <a:ext cx="5144797" cy="618259"/>
            <a:chOff x="3777262" y="416599"/>
            <a:chExt cx="5144797" cy="6182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028121-043B-4B0F-90CD-466F49156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48" y="416599"/>
              <a:ext cx="1944211" cy="618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8233F9-3B9A-4B08-B717-F07EF5AFD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262" y="416599"/>
              <a:ext cx="2857207" cy="584775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947C353-856D-439F-8562-8EAB7F8788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241" b="71852" l="7396" r="34740">
                        <a14:foregroundMark x1="21771" y1="25278" x2="21771" y2="25278"/>
                        <a14:foregroundMark x1="21771" y1="25278" x2="20000" y2="26111"/>
                        <a14:foregroundMark x1="8906" y1="44630" x2="13021" y2="47222"/>
                        <a14:foregroundMark x1="10208" y1="57870" x2="14115" y2="50648"/>
                        <a14:foregroundMark x1="14115" y1="50648" x2="14271" y2="50463"/>
                        <a14:foregroundMark x1="8333" y1="50833" x2="7760" y2="44259"/>
                        <a14:foregroundMark x1="33698" y1="48889" x2="32656" y2="39167"/>
                        <a14:foregroundMark x1="32656" y1="39167" x2="31250" y2="37685"/>
                        <a14:foregroundMark x1="20208" y1="23241" x2="21667" y2="23519"/>
                        <a14:foregroundMark x1="28906" y1="56667" x2="23906" y2="61389"/>
                        <a14:foregroundMark x1="23906" y1="61389" x2="18542" y2="59537"/>
                        <a14:foregroundMark x1="18542" y1="59537" x2="15417" y2="53796"/>
                        <a14:foregroundMark x1="22604" y1="57593" x2="16875" y2="59352"/>
                        <a14:foregroundMark x1="16875" y1="59352" x2="13698" y2="53241"/>
                        <a14:foregroundMark x1="30677" y1="56481" x2="26458" y2="62870"/>
                        <a14:foregroundMark x1="26458" y1="62870" x2="20208" y2="63611"/>
                        <a14:foregroundMark x1="20208" y1="63611" x2="14219" y2="60833"/>
                        <a14:foregroundMark x1="14219" y1="60833" x2="10781" y2="53148"/>
                        <a14:foregroundMark x1="10781" y1="53148" x2="10313" y2="50093"/>
                        <a14:foregroundMark x1="30365" y1="55000" x2="27448" y2="62685"/>
                        <a14:foregroundMark x1="27448" y1="62685" x2="16094" y2="65463"/>
                        <a14:foregroundMark x1="16094" y1="65463" x2="11250" y2="60833"/>
                        <a14:foregroundMark x1="11250" y1="60833" x2="8333" y2="53426"/>
                        <a14:foregroundMark x1="10677" y1="53889" x2="27656" y2="56852"/>
                        <a14:foregroundMark x1="27552" y1="55648" x2="27969" y2="42963"/>
                        <a14:foregroundMark x1="27969" y1="42963" x2="17969" y2="57685"/>
                        <a14:foregroundMark x1="18177" y1="57685" x2="24167" y2="51296"/>
                        <a14:foregroundMark x1="16042" y1="56852" x2="21042" y2="50278"/>
                        <a14:foregroundMark x1="23021" y1="62593" x2="28542" y2="52037"/>
                        <a14:foregroundMark x1="22031" y1="57407" x2="24844" y2="52222"/>
                        <a14:foregroundMark x1="14740" y1="53056" x2="12344" y2="58889"/>
                        <a14:foregroundMark x1="7396" y1="48056" x2="7396" y2="44074"/>
                        <a14:foregroundMark x1="33594" y1="39259" x2="34740" y2="49074"/>
                        <a14:foregroundMark x1="34740" y1="49074" x2="31771" y2="54074"/>
                        <a14:foregroundMark x1="32708" y1="52037" x2="28333" y2="53426"/>
                        <a14:foregroundMark x1="13802" y1="58611" x2="18646" y2="56667"/>
                        <a14:foregroundMark x1="11823" y1="65463" x2="22292" y2="68796"/>
                        <a14:foregroundMark x1="22292" y1="68796" x2="27969" y2="66759"/>
                        <a14:foregroundMark x1="27969" y1="66759" x2="31719" y2="60185"/>
                        <a14:foregroundMark x1="31719" y1="60185" x2="32604" y2="57222"/>
                        <a14:foregroundMark x1="11146" y1="64444" x2="13594" y2="67593"/>
                        <a14:foregroundMark x1="21667" y1="69630" x2="26875" y2="68704"/>
                        <a14:foregroundMark x1="26875" y1="68704" x2="30677" y2="61944"/>
                        <a14:foregroundMark x1="30677" y1="61944" x2="32604" y2="61019"/>
                        <a14:foregroundMark x1="10781" y1="63796" x2="15781" y2="68333"/>
                        <a14:foregroundMark x1="15781" y1="68333" x2="21354" y2="69630"/>
                        <a14:foregroundMark x1="21354" y1="69630" x2="26773" y2="69248"/>
                        <a14:foregroundMark x1="26615" y1="69259" x2="33229" y2="58056"/>
                        <a14:foregroundMark x1="28333" y1="49630" x2="28906" y2="40833"/>
                        <a14:foregroundMark x1="28542" y1="38426" x2="21823" y2="52407"/>
                        <a14:foregroundMark x1="22653" y1="71488" x2="26198" y2="70000"/>
                        <a14:foregroundMark x1="25890" y1="70602" x2="26541" y2="70129"/>
                        <a14:foregroundMark x1="33239" y1="59910" x2="34583" y2="51204"/>
                        <a14:foregroundMark x1="34583" y1="51204" x2="34271" y2="44074"/>
                        <a14:foregroundMark x1="33802" y1="52222" x2="32858" y2="60612"/>
                        <a14:foregroundMark x1="26633" y1="69787" x2="22808" y2="71635"/>
                        <a14:foregroundMark x1="11279" y1="65866" x2="7917" y2="59352"/>
                        <a14:foregroundMark x1="7917" y1="59352" x2="8646" y2="46204"/>
                        <a14:foregroundMark x1="33802" y1="56944" x2="32243" y2="61745"/>
                        <a14:foregroundMark x1="9688" y1="58056" x2="9688" y2="58056"/>
                        <a14:foregroundMark x1="9635" y1="58056" x2="10156" y2="60093"/>
                        <a14:foregroundMark x1="30781" y1="51389" x2="32292" y2="48426"/>
                        <a14:foregroundMark x1="31615" y1="55185" x2="32031" y2="51667"/>
                        <a14:foregroundMark x1="27448" y1="40278" x2="27708" y2="35926"/>
                        <a14:backgroundMark x1="29271" y1="68241" x2="33594" y2="60278"/>
                        <a14:backgroundMark x1="26302" y1="71019" x2="30260" y2="66944"/>
                        <a14:backgroundMark x1="16302" y1="72130" x2="22083" y2="73241"/>
                        <a14:backgroundMark x1="22083" y1="73241" x2="27240" y2="71759"/>
                        <a14:backgroundMark x1="27240" y1="71759" x2="27656" y2="71111"/>
                        <a14:backgroundMark x1="16927" y1="71759" x2="11042" y2="67037"/>
                      </a14:backgroundRemoval>
                    </a14:imgEffect>
                  </a14:imgLayer>
                </a14:imgProps>
              </a:ext>
            </a:extLst>
          </a:blip>
          <a:srcRect l="6893" t="21996" r="64678" b="27260"/>
          <a:stretch/>
        </p:blipFill>
        <p:spPr>
          <a:xfrm>
            <a:off x="392366" y="1895593"/>
            <a:ext cx="1741612" cy="17486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2751FF-BDEC-41D8-8E93-2A81A0B46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704" b="71204" l="65625" r="92500">
                        <a14:foregroundMark x1="75885" y1="32685" x2="84688" y2="32037"/>
                        <a14:foregroundMark x1="84688" y1="32037" x2="90990" y2="43889"/>
                        <a14:foregroundMark x1="90990" y1="43889" x2="89688" y2="59907"/>
                        <a14:foregroundMark x1="89688" y1="59907" x2="82500" y2="67870"/>
                        <a14:foregroundMark x1="82500" y1="67870" x2="73802" y2="65463"/>
                        <a14:foregroundMark x1="73802" y1="65463" x2="69583" y2="53611"/>
                        <a14:foregroundMark x1="69583" y1="53611" x2="68542" y2="39074"/>
                        <a14:foregroundMark x1="68542" y1="39074" x2="75260" y2="28611"/>
                        <a14:foregroundMark x1="75260" y1="28611" x2="78906" y2="28796"/>
                        <a14:foregroundMark x1="82135" y1="27037" x2="88333" y2="35833"/>
                        <a14:foregroundMark x1="88333" y1="35833" x2="91146" y2="50185"/>
                        <a14:foregroundMark x1="91146" y1="50185" x2="89375" y2="63889"/>
                        <a14:foregroundMark x1="89375" y1="63889" x2="80938" y2="68704"/>
                        <a14:foregroundMark x1="80938" y1="68704" x2="72344" y2="64074"/>
                        <a14:foregroundMark x1="72344" y1="64074" x2="66146" y2="53704"/>
                        <a14:foregroundMark x1="66146" y1="53704" x2="66563" y2="38704"/>
                        <a14:foregroundMark x1="66563" y1="38704" x2="72813" y2="27593"/>
                        <a14:foregroundMark x1="72813" y1="27593" x2="80365" y2="31759"/>
                        <a14:foregroundMark x1="80365" y1="31759" x2="82865" y2="55000"/>
                        <a14:foregroundMark x1="82865" y1="55000" x2="80000" y2="69074"/>
                        <a14:foregroundMark x1="80000" y1="69074" x2="71042" y2="54259"/>
                        <a14:foregroundMark x1="71042" y1="54259" x2="78229" y2="33241"/>
                        <a14:foregroundMark x1="78229" y1="33241" x2="87396" y2="34722"/>
                        <a14:foregroundMark x1="87396" y1="34722" x2="90521" y2="55926"/>
                        <a14:foregroundMark x1="90521" y1="55926" x2="81927" y2="66296"/>
                        <a14:foregroundMark x1="81927" y1="66296" x2="73750" y2="62593"/>
                        <a14:foregroundMark x1="73750" y1="62593" x2="77708" y2="45000"/>
                        <a14:foregroundMark x1="77708" y1="45000" x2="80469" y2="61019"/>
                        <a14:foregroundMark x1="80469" y1="61019" x2="74792" y2="47778"/>
                        <a14:foregroundMark x1="74792" y1="47778" x2="74792" y2="47778"/>
                        <a14:foregroundMark x1="92188" y1="43611" x2="92500" y2="52407"/>
                        <a14:foregroundMark x1="89896" y1="52222" x2="87344" y2="50648"/>
                        <a14:foregroundMark x1="87344" y1="50648" x2="88385" y2="56852"/>
                        <a14:foregroundMark x1="65729" y1="44722" x2="68958" y2="40370"/>
                        <a14:foregroundMark x1="86354" y1="29815" x2="78177" y2="26296"/>
                        <a14:foregroundMark x1="78177" y1="26296" x2="74479" y2="26667"/>
                        <a14:foregroundMark x1="89063" y1="31667" x2="81667" y2="25741"/>
                        <a14:foregroundMark x1="81667" y1="25741" x2="73177" y2="26111"/>
                        <a14:foregroundMark x1="80521" y1="24352" x2="78125" y2="23796"/>
                        <a14:foregroundMark x1="76719" y1="49537" x2="71354" y2="43611"/>
                        <a14:foregroundMark x1="84948" y1="69074" x2="74583" y2="70278"/>
                        <a14:foregroundMark x1="81354" y1="71019" x2="76719" y2="71204"/>
                        <a14:foregroundMark x1="83021" y1="59722" x2="85052" y2="53426"/>
                      </a14:backgroundRemoval>
                    </a14:imgEffect>
                  </a14:imgLayer>
                </a14:imgProps>
              </a:ext>
            </a:extLst>
          </a:blip>
          <a:srcRect l="64559" t="22295" r="6887" b="26984"/>
          <a:stretch/>
        </p:blipFill>
        <p:spPr>
          <a:xfrm>
            <a:off x="1985648" y="1994243"/>
            <a:ext cx="1856283" cy="18546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651933-A75C-4359-BB23-F92813EEE0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71667" l="35625" r="63542">
                        <a14:foregroundMark x1="47604" y1="25833" x2="40677" y2="36852"/>
                        <a14:foregroundMark x1="40677" y1="36852" x2="39375" y2="51667"/>
                        <a14:foregroundMark x1="39375" y1="51667" x2="43906" y2="64167"/>
                        <a14:foregroundMark x1="43906" y1="64167" x2="52448" y2="65278"/>
                        <a14:foregroundMark x1="52448" y1="65278" x2="60677" y2="56111"/>
                        <a14:foregroundMark x1="60677" y1="56111" x2="59479" y2="37963"/>
                        <a14:foregroundMark x1="59479" y1="37963" x2="53125" y2="24259"/>
                        <a14:foregroundMark x1="53125" y1="24259" x2="47135" y2="26019"/>
                        <a14:foregroundMark x1="62396" y1="42130" x2="62292" y2="54259"/>
                        <a14:foregroundMark x1="51146" y1="40463" x2="45938" y2="33611"/>
                        <a14:foregroundMark x1="38698" y1="35741" x2="37240" y2="55093"/>
                        <a14:foregroundMark x1="62031" y1="58333" x2="54375" y2="66852"/>
                        <a14:foregroundMark x1="54375" y1="66852" x2="43854" y2="66111"/>
                        <a14:foregroundMark x1="43854" y1="66111" x2="38021" y2="56204"/>
                        <a14:foregroundMark x1="38021" y1="36204" x2="36146" y2="50648"/>
                        <a14:foregroundMark x1="36146" y1="50648" x2="36302" y2="53426"/>
                        <a14:foregroundMark x1="36406" y1="43981" x2="40469" y2="29907"/>
                        <a14:foregroundMark x1="40469" y1="29907" x2="42895" y2="26366"/>
                        <a14:foregroundMark x1="62396" y1="43426" x2="61667" y2="59259"/>
                        <a14:foregroundMark x1="61667" y1="59259" x2="49329" y2="70578"/>
                        <a14:foregroundMark x1="41701" y1="67112" x2="40144" y2="66194"/>
                        <a14:foregroundMark x1="47727" y1="70663" x2="41765" y2="67150"/>
                        <a14:foregroundMark x1="36406" y1="47963" x2="39115" y2="35000"/>
                        <a14:foregroundMark x1="53281" y1="52870" x2="47031" y2="36204"/>
                        <a14:foregroundMark x1="60313" y1="62130" x2="52760" y2="69259"/>
                        <a14:foregroundMark x1="52760" y1="69259" x2="44479" y2="69444"/>
                        <a14:foregroundMark x1="44479" y1="69444" x2="41771" y2="66759"/>
                        <a14:foregroundMark x1="60313" y1="63519" x2="53125" y2="69907"/>
                        <a14:foregroundMark x1="53125" y1="69907" x2="44531" y2="69630"/>
                        <a14:foregroundMark x1="44531" y1="69630" x2="41518" y2="67939"/>
                        <a14:foregroundMark x1="55937" y1="70556" x2="54882" y2="70764"/>
                        <a14:foregroundMark x1="56406" y1="68519" x2="62448" y2="58981"/>
                        <a14:foregroundMark x1="41354" y1="67254" x2="40783" y2="66655"/>
                        <a14:foregroundMark x1="43425" y1="69426" x2="41639" y2="67553"/>
                        <a14:foregroundMark x1="37706" y1="59940" x2="36719" y2="45833"/>
                        <a14:foregroundMark x1="36719" y1="45833" x2="38548" y2="33472"/>
                        <a14:foregroundMark x1="38454" y1="33358" x2="35781" y2="45648"/>
                        <a14:foregroundMark x1="35781" y1="45648" x2="38600" y2="33535"/>
                        <a14:foregroundMark x1="63438" y1="65926" x2="63438" y2="65926"/>
                        <a14:foregroundMark x1="36979" y1="38981" x2="36875" y2="40463"/>
                        <a14:foregroundMark x1="36510" y1="40833" x2="36927" y2="38241"/>
                        <a14:foregroundMark x1="48021" y1="70463" x2="56823" y2="67963"/>
                        <a14:foregroundMark x1="56823" y1="67963" x2="60677" y2="62037"/>
                        <a14:foregroundMark x1="60990" y1="61574" x2="53542" y2="68333"/>
                        <a14:foregroundMark x1="53542" y1="68333" x2="45260" y2="67130"/>
                        <a14:foregroundMark x1="45260" y1="67130" x2="52917" y2="71759"/>
                        <a14:foregroundMark x1="52917" y1="71759" x2="57865" y2="65648"/>
                        <a14:foregroundMark x1="41823" y1="51944" x2="46406" y2="44722"/>
                        <a14:foregroundMark x1="45625" y1="46944" x2="43958" y2="52963"/>
                        <a14:foregroundMark x1="63542" y1="50556" x2="63542" y2="45278"/>
                        <a14:backgroundMark x1="62187" y1="59537" x2="63490" y2="54537"/>
                        <a14:backgroundMark x1="61510" y1="61667" x2="63385" y2="55370"/>
                        <a14:backgroundMark x1="50420" y1="72203" x2="46563" y2="72407"/>
                        <a14:backgroundMark x1="55313" y1="71944" x2="53684" y2="72030"/>
                        <a14:backgroundMark x1="46563" y1="72407" x2="42708" y2="70556"/>
                        <a14:backgroundMark x1="40573" y1="69074" x2="41250" y2="68796"/>
                        <a14:backgroundMark x1="40625" y1="67870" x2="40313" y2="66944"/>
                        <a14:backgroundMark x1="40313" y1="66944" x2="37760" y2="60926"/>
                        <a14:backgroundMark x1="39271" y1="65463" x2="36875" y2="59352"/>
                        <a14:backgroundMark x1="40156" y1="68333" x2="37031" y2="60370"/>
                        <a14:backgroundMark x1="41042" y1="67685" x2="39792" y2="65926"/>
                        <a14:backgroundMark x1="43802" y1="24630" x2="43750" y2="24722"/>
                        <a14:backgroundMark x1="43594" y1="25185" x2="43958" y2="24815"/>
                        <a14:backgroundMark x1="43958" y1="24815" x2="43177" y2="25370"/>
                        <a14:backgroundMark x1="43333" y1="25648" x2="42708" y2="25926"/>
                        <a14:backgroundMark x1="38958" y1="31667" x2="38281" y2="33148"/>
                      </a14:backgroundRemoval>
                    </a14:imgEffect>
                  </a14:imgLayer>
                </a14:imgProps>
              </a:ext>
            </a:extLst>
          </a:blip>
          <a:srcRect l="35489" t="22180" r="35593" b="26868"/>
          <a:stretch/>
        </p:blipFill>
        <p:spPr>
          <a:xfrm>
            <a:off x="1132833" y="3156462"/>
            <a:ext cx="1871352" cy="185469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E73A23C-E331-477C-A0B8-E7AF26A79FCA}"/>
              </a:ext>
            </a:extLst>
          </p:cNvPr>
          <p:cNvSpPr/>
          <p:nvPr/>
        </p:nvSpPr>
        <p:spPr>
          <a:xfrm>
            <a:off x="4414985" y="252764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brand new </a:t>
            </a:r>
            <a:r>
              <a:rPr lang="en-GB" b="1" dirty="0">
                <a:solidFill>
                  <a:srgbClr val="E61781"/>
                </a:solidFill>
              </a:rPr>
              <a:t>Social Prescribing Service </a:t>
            </a:r>
            <a:r>
              <a:rPr lang="en-GB" dirty="0"/>
              <a:t>is now available for patients who are registered with this GP practice.</a:t>
            </a:r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b="1" dirty="0">
                <a:solidFill>
                  <a:srgbClr val="E61781"/>
                </a:solidFill>
              </a:rPr>
              <a:t>Health and Wellbeing Partner </a:t>
            </a:r>
            <a:r>
              <a:rPr lang="en-GB" dirty="0"/>
              <a:t>is linked to this practice and can support you to identify </a:t>
            </a:r>
            <a:r>
              <a:rPr lang="en-GB" b="1" dirty="0">
                <a:solidFill>
                  <a:srgbClr val="E61781"/>
                </a:solidFill>
              </a:rPr>
              <a:t>activities</a:t>
            </a:r>
            <a:r>
              <a:rPr lang="en-GB" dirty="0">
                <a:solidFill>
                  <a:srgbClr val="E61781"/>
                </a:solidFill>
              </a:rPr>
              <a:t> </a:t>
            </a:r>
            <a:r>
              <a:rPr lang="en-GB" dirty="0"/>
              <a:t>to improve your wellbeing and support you in starting them.</a:t>
            </a:r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4EDCAF-13C7-4D66-8010-ECFD38720E79}"/>
              </a:ext>
            </a:extLst>
          </p:cNvPr>
          <p:cNvGrpSpPr/>
          <p:nvPr/>
        </p:nvGrpSpPr>
        <p:grpSpPr>
          <a:xfrm>
            <a:off x="420359" y="6131605"/>
            <a:ext cx="7181867" cy="407949"/>
            <a:chOff x="392366" y="6131605"/>
            <a:chExt cx="7181867" cy="4079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70A9C5-1B4D-4ADA-B345-8A81FE99B44E}"/>
                </a:ext>
              </a:extLst>
            </p:cNvPr>
            <p:cNvGrpSpPr/>
            <p:nvPr/>
          </p:nvGrpSpPr>
          <p:grpSpPr>
            <a:xfrm>
              <a:off x="392366" y="6131605"/>
              <a:ext cx="4103982" cy="407949"/>
              <a:chOff x="525536" y="6131605"/>
              <a:chExt cx="4103982" cy="407949"/>
            </a:xfrm>
          </p:grpSpPr>
          <p:pic>
            <p:nvPicPr>
              <p:cNvPr id="11" name="Picture 2" descr="Image result for phone icon">
                <a:extLst>
                  <a:ext uri="{FF2B5EF4-FFF2-40B4-BE49-F238E27FC236}">
                    <a16:creationId xmlns:a16="http://schemas.microsoft.com/office/drawing/2014/main" id="{41B85F8B-CDD2-4C56-83E4-C0A081606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36" y="6131605"/>
                <a:ext cx="407949" cy="40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842F57-AA7D-41D8-9DF1-D072645D6B20}"/>
                  </a:ext>
                </a:extLst>
              </p:cNvPr>
              <p:cNvSpPr txBox="1"/>
              <p:nvPr/>
            </p:nvSpPr>
            <p:spPr>
              <a:xfrm>
                <a:off x="916386" y="6172410"/>
                <a:ext cx="3713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E61781"/>
                    </a:solidFill>
                  </a:rPr>
                  <a:t>0121 663 0904  </a:t>
                </a:r>
                <a:r>
                  <a:rPr lang="en-GB" sz="1600" dirty="0"/>
                  <a:t>Quote </a:t>
                </a:r>
                <a:r>
                  <a:rPr lang="en-GB" sz="1600" b="1" dirty="0">
                    <a:solidFill>
                      <a:srgbClr val="85BB49"/>
                    </a:solidFill>
                  </a:rPr>
                  <a:t>‘Social Prescribing’ </a:t>
                </a:r>
                <a:endParaRPr lang="en-GB" sz="1400" b="1" dirty="0">
                  <a:solidFill>
                    <a:srgbClr val="85BB49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47F3-8946-447C-B43B-AD09ECA5CF6F}"/>
                </a:ext>
              </a:extLst>
            </p:cNvPr>
            <p:cNvGrpSpPr/>
            <p:nvPr/>
          </p:nvGrpSpPr>
          <p:grpSpPr>
            <a:xfrm>
              <a:off x="4591668" y="6131605"/>
              <a:ext cx="2982565" cy="407949"/>
              <a:chOff x="3624517" y="5909386"/>
              <a:chExt cx="2982565" cy="407949"/>
            </a:xfrm>
          </p:grpSpPr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D4E7CB5A-B3B8-4850-8C2F-1807CB3EC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 bwMode="auto">
              <a:xfrm>
                <a:off x="3624517" y="5909386"/>
                <a:ext cx="407949" cy="40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E8BE1B-0757-4A3A-A9E1-6A91A0AB9F96}"/>
                  </a:ext>
                </a:extLst>
              </p:cNvPr>
              <p:cNvSpPr txBox="1"/>
              <p:nvPr/>
            </p:nvSpPr>
            <p:spPr>
              <a:xfrm>
                <a:off x="4032466" y="5941898"/>
                <a:ext cx="25746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E61781"/>
                    </a:solidFill>
                  </a:rPr>
                  <a:t>info@healthexchange.org.uk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83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3000">
        <p:fade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E31C10-5F98-4E3C-9255-9A8BDE84A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5" t="29611" r="46078" b="35106"/>
          <a:stretch/>
        </p:blipFill>
        <p:spPr>
          <a:xfrm>
            <a:off x="628423" y="1872869"/>
            <a:ext cx="2261825" cy="2601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0262B0-7962-4559-A3C2-72B0C13B3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75" t="27857" r="33859" b="36860"/>
          <a:stretch/>
        </p:blipFill>
        <p:spPr>
          <a:xfrm>
            <a:off x="2544491" y="1832064"/>
            <a:ext cx="1987864" cy="26011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088955-2ADE-46B4-9788-DE8106242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64" t="27282" r="19179" b="37435"/>
          <a:stretch/>
        </p:blipFill>
        <p:spPr>
          <a:xfrm>
            <a:off x="4222111" y="1821226"/>
            <a:ext cx="2261825" cy="26011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E829AB-902C-4628-AA23-5E58FAF6A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23" t="27086" r="3120" b="37631"/>
          <a:stretch/>
        </p:blipFill>
        <p:spPr>
          <a:xfrm>
            <a:off x="6253752" y="1832063"/>
            <a:ext cx="2261825" cy="2601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B69F37-DA85-49E3-AA37-F04DBEC2B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1" t="63526" r="26002" b="29610"/>
          <a:stretch/>
        </p:blipFill>
        <p:spPr>
          <a:xfrm>
            <a:off x="3365433" y="4297362"/>
            <a:ext cx="2261825" cy="5060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54AEBC-E95A-4672-A71B-F40E09244135}"/>
              </a:ext>
            </a:extLst>
          </p:cNvPr>
          <p:cNvSpPr txBox="1"/>
          <p:nvPr/>
        </p:nvSpPr>
        <p:spPr>
          <a:xfrm>
            <a:off x="1138472" y="630901"/>
            <a:ext cx="6715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85BB49"/>
                </a:solidFill>
              </a:rPr>
              <a:t>What kind of activities are available to me through </a:t>
            </a:r>
            <a:br>
              <a:rPr lang="en-GB" sz="2400" b="1" dirty="0">
                <a:solidFill>
                  <a:srgbClr val="85BB49"/>
                </a:solidFill>
              </a:rPr>
            </a:br>
            <a:r>
              <a:rPr lang="en-GB" sz="2400" b="1" dirty="0">
                <a:solidFill>
                  <a:srgbClr val="85BB49"/>
                </a:solidFill>
              </a:rPr>
              <a:t>Social Prescribing?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2802AD-430A-4A71-8808-AF06CF4CD179}"/>
              </a:ext>
            </a:extLst>
          </p:cNvPr>
          <p:cNvSpPr/>
          <p:nvPr/>
        </p:nvSpPr>
        <p:spPr>
          <a:xfrm>
            <a:off x="1528711" y="4998801"/>
            <a:ext cx="6613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Calibri" panose="020F0502020204030204" pitchFamily="34" charset="0"/>
              </a:rPr>
              <a:t>To find out what type of activities are available in your area, visit:  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8FC749-54F8-47C8-907C-D417D01FFA95}"/>
              </a:ext>
            </a:extLst>
          </p:cNvPr>
          <p:cNvGrpSpPr/>
          <p:nvPr/>
        </p:nvGrpSpPr>
        <p:grpSpPr>
          <a:xfrm>
            <a:off x="1840867" y="5484957"/>
            <a:ext cx="5154313" cy="407949"/>
            <a:chOff x="1616932" y="5372560"/>
            <a:chExt cx="5154313" cy="4079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F8282E-999A-46A8-A3E6-50A3173E653D}"/>
                </a:ext>
              </a:extLst>
            </p:cNvPr>
            <p:cNvSpPr txBox="1"/>
            <p:nvPr/>
          </p:nvSpPr>
          <p:spPr>
            <a:xfrm>
              <a:off x="2024881" y="5391869"/>
              <a:ext cx="474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E61781"/>
                  </a:solidFill>
                </a:rPr>
                <a:t>https://socialprescribing.healthexchange.org.uk/</a:t>
              </a:r>
            </a:p>
          </p:txBody>
        </p: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F5E1649-3991-4EFF-A8CB-826C8ED7D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 bwMode="auto">
            <a:xfrm>
              <a:off x="1616932" y="5372560"/>
              <a:ext cx="407949" cy="407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688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9D52E1-22B9-4862-B888-CDF5D56605B0}"/>
              </a:ext>
            </a:extLst>
          </p:cNvPr>
          <p:cNvSpPr/>
          <p:nvPr/>
        </p:nvSpPr>
        <p:spPr>
          <a:xfrm>
            <a:off x="818703" y="596668"/>
            <a:ext cx="77533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If you are </a:t>
            </a:r>
            <a:r>
              <a:rPr lang="en-GB" sz="2200" b="1" dirty="0">
                <a:solidFill>
                  <a:srgbClr val="E61781"/>
                </a:solidFill>
              </a:rPr>
              <a:t>over the age of 16 </a:t>
            </a:r>
            <a:r>
              <a:rPr lang="en-GB" sz="2200" dirty="0"/>
              <a:t>and in need of some support, guidance and encouragement to improve your mental or physical health and wellbeing then </a:t>
            </a:r>
            <a:r>
              <a:rPr lang="en-GB" sz="2200" b="1" dirty="0">
                <a:solidFill>
                  <a:srgbClr val="E61781"/>
                </a:solidFill>
              </a:rPr>
              <a:t>speak to a member of staff </a:t>
            </a:r>
            <a:r>
              <a:rPr lang="en-GB" sz="2200" dirty="0"/>
              <a:t>to find out more about </a:t>
            </a:r>
            <a:r>
              <a:rPr lang="en-GB" sz="2200" b="1" dirty="0">
                <a:solidFill>
                  <a:srgbClr val="89BB23"/>
                </a:solidFill>
              </a:rPr>
              <a:t>Social Prescribing </a:t>
            </a:r>
            <a:r>
              <a:rPr lang="en-GB" sz="2200" dirty="0"/>
              <a:t>or book an appointment.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F02A93-1634-4171-8710-F2515E5DF578}"/>
              </a:ext>
            </a:extLst>
          </p:cNvPr>
          <p:cNvGrpSpPr/>
          <p:nvPr/>
        </p:nvGrpSpPr>
        <p:grpSpPr>
          <a:xfrm>
            <a:off x="2080765" y="5726537"/>
            <a:ext cx="5144797" cy="618259"/>
            <a:chOff x="3777262" y="416599"/>
            <a:chExt cx="5144797" cy="6182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EA4E3C-FE07-4D10-8AD3-EA524038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48" y="416599"/>
              <a:ext cx="1944211" cy="6182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00A452-3811-4B7E-9B2D-3A2D3DD5B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262" y="416599"/>
              <a:ext cx="2857207" cy="58477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DFED32-D2FC-4AC6-B47A-A2C52DDC4A4F}"/>
              </a:ext>
            </a:extLst>
          </p:cNvPr>
          <p:cNvGrpSpPr/>
          <p:nvPr/>
        </p:nvGrpSpPr>
        <p:grpSpPr>
          <a:xfrm>
            <a:off x="2080765" y="2420085"/>
            <a:ext cx="5229225" cy="2714625"/>
            <a:chOff x="2080765" y="2420085"/>
            <a:chExt cx="5229225" cy="27146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474079-C2CA-4087-BFCA-BB832D300F5E}"/>
                </a:ext>
              </a:extLst>
            </p:cNvPr>
            <p:cNvGrpSpPr/>
            <p:nvPr/>
          </p:nvGrpSpPr>
          <p:grpSpPr>
            <a:xfrm>
              <a:off x="2409165" y="3119160"/>
              <a:ext cx="4602131" cy="1650458"/>
              <a:chOff x="2842907" y="4139997"/>
              <a:chExt cx="4602131" cy="165045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484E0F-D1D2-469A-A123-AE14027060CE}"/>
                  </a:ext>
                </a:extLst>
              </p:cNvPr>
              <p:cNvGrpSpPr/>
              <p:nvPr/>
            </p:nvGrpSpPr>
            <p:grpSpPr>
              <a:xfrm>
                <a:off x="2842907" y="4721654"/>
                <a:ext cx="4602131" cy="1068801"/>
                <a:chOff x="2842907" y="4721654"/>
                <a:chExt cx="4602131" cy="1068801"/>
              </a:xfrm>
            </p:grpSpPr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D5213C9A-FDE7-4CB2-9B88-C6563D57B1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868293" y="4721654"/>
                  <a:ext cx="417488" cy="4174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6">
                  <a:extLst>
                    <a:ext uri="{FF2B5EF4-FFF2-40B4-BE49-F238E27FC236}">
                      <a16:creationId xmlns:a16="http://schemas.microsoft.com/office/drawing/2014/main" id="{E06E1536-C04E-4E42-8AE2-C965257843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842907" y="5329248"/>
                  <a:ext cx="461207" cy="4612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77B44F8-61FA-4C4E-A8CA-3568BA08AEE2}"/>
                    </a:ext>
                  </a:extLst>
                </p:cNvPr>
                <p:cNvSpPr txBox="1"/>
                <p:nvPr/>
              </p:nvSpPr>
              <p:spPr>
                <a:xfrm>
                  <a:off x="3304114" y="4784135"/>
                  <a:ext cx="25746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rgbClr val="E61781"/>
                      </a:solidFill>
                    </a:rPr>
                    <a:t>info@healthexchange.org.uk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A08F714-D0E1-47B3-A5A5-97AFDC42E31E}"/>
                    </a:ext>
                  </a:extLst>
                </p:cNvPr>
                <p:cNvSpPr txBox="1"/>
                <p:nvPr/>
              </p:nvSpPr>
              <p:spPr>
                <a:xfrm>
                  <a:off x="3298390" y="5413762"/>
                  <a:ext cx="41466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rgbClr val="E61781"/>
                      </a:solidFill>
                    </a:rPr>
                    <a:t>https://socialprescribing.healthexchange.org.uk</a:t>
                  </a:r>
                </a:p>
              </p:txBody>
            </p:sp>
          </p:grpSp>
          <p:pic>
            <p:nvPicPr>
              <p:cNvPr id="14" name="Picture 2" descr="Image result for phone icon">
                <a:extLst>
                  <a:ext uri="{FF2B5EF4-FFF2-40B4-BE49-F238E27FC236}">
                    <a16:creationId xmlns:a16="http://schemas.microsoft.com/office/drawing/2014/main" id="{228E9494-7B47-4B82-88F4-4D9E4F3BB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7831" y="4139997"/>
                <a:ext cx="407949" cy="40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E316D5-FC8E-49D4-A494-82B2FAD267EC}"/>
                  </a:ext>
                </a:extLst>
              </p:cNvPr>
              <p:cNvSpPr txBox="1"/>
              <p:nvPr/>
            </p:nvSpPr>
            <p:spPr>
              <a:xfrm>
                <a:off x="3268681" y="4180802"/>
                <a:ext cx="3713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solidFill>
                      <a:srgbClr val="E61781"/>
                    </a:solidFill>
                  </a:rPr>
                  <a:t>0121 663 0904  </a:t>
                </a:r>
                <a:r>
                  <a:rPr lang="en-GB" sz="1600" dirty="0"/>
                  <a:t>Quote </a:t>
                </a:r>
                <a:r>
                  <a:rPr lang="en-GB" sz="1600" b="1" dirty="0">
                    <a:solidFill>
                      <a:srgbClr val="85BB49"/>
                    </a:solidFill>
                  </a:rPr>
                  <a:t>‘Social Prescribing’ </a:t>
                </a:r>
                <a:endParaRPr lang="en-GB" sz="1400" b="1" dirty="0">
                  <a:solidFill>
                    <a:srgbClr val="85BB49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7B3B9A-4CFC-46ED-9BC6-A834248AF921}"/>
                </a:ext>
              </a:extLst>
            </p:cNvPr>
            <p:cNvSpPr txBox="1"/>
            <p:nvPr/>
          </p:nvSpPr>
          <p:spPr>
            <a:xfrm>
              <a:off x="3321344" y="2537079"/>
              <a:ext cx="274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You can also contact us on: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86386E-9301-4860-B3A9-E37A924B9122}"/>
                </a:ext>
              </a:extLst>
            </p:cNvPr>
            <p:cNvSpPr/>
            <p:nvPr/>
          </p:nvSpPr>
          <p:spPr>
            <a:xfrm>
              <a:off x="2080765" y="2420085"/>
              <a:ext cx="5229225" cy="2714625"/>
            </a:xfrm>
            <a:prstGeom prst="rect">
              <a:avLst/>
            </a:prstGeom>
            <a:noFill/>
            <a:ln w="57150">
              <a:solidFill>
                <a:srgbClr val="85B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726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3000">
        <p:fade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210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Mayger</dc:creator>
  <cp:lastModifiedBy>Isra ahmed</cp:lastModifiedBy>
  <cp:revision>32</cp:revision>
  <dcterms:created xsi:type="dcterms:W3CDTF">2019-01-02T10:41:33Z</dcterms:created>
  <dcterms:modified xsi:type="dcterms:W3CDTF">2019-01-17T10:56:23Z</dcterms:modified>
</cp:coreProperties>
</file>