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405" r:id="rId2"/>
    <p:sldId id="406" r:id="rId3"/>
    <p:sldId id="408" r:id="rId4"/>
    <p:sldId id="407" r:id="rId5"/>
    <p:sldId id="409" r:id="rId6"/>
    <p:sldId id="410" r:id="rId7"/>
    <p:sldId id="413" r:id="rId8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99"/>
    <a:srgbClr val="CC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78" autoAdjust="0"/>
    <p:restoredTop sz="94602" autoAdjust="0"/>
  </p:normalViewPr>
  <p:slideViewPr>
    <p:cSldViewPr>
      <p:cViewPr varScale="1">
        <p:scale>
          <a:sx n="63" d="100"/>
          <a:sy n="63" d="100"/>
        </p:scale>
        <p:origin x="1402" y="4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29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5"/>
          </a:xfrm>
          <a:prstGeom prst="rect">
            <a:avLst/>
          </a:prstGeom>
        </p:spPr>
        <p:txBody>
          <a:bodyPr vert="horz" lIns="95560" tIns="47780" rIns="95560" bIns="47780" rtlCol="0"/>
          <a:lstStyle>
            <a:lvl1pPr algn="l">
              <a:defRPr sz="13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5"/>
          </a:xfrm>
          <a:prstGeom prst="rect">
            <a:avLst/>
          </a:prstGeom>
        </p:spPr>
        <p:txBody>
          <a:bodyPr vert="horz" lIns="95560" tIns="47780" rIns="95560" bIns="47780" rtlCol="0"/>
          <a:lstStyle>
            <a:lvl1pPr algn="r">
              <a:defRPr sz="1300"/>
            </a:lvl1pPr>
          </a:lstStyle>
          <a:p>
            <a:fld id="{962B0E35-9734-48D9-A49B-7BE004EC64FE}" type="datetimeFigureOut">
              <a:rPr lang="en-GB" smtClean="0"/>
              <a:t>06/06/2019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4"/>
          </a:xfrm>
          <a:prstGeom prst="rect">
            <a:avLst/>
          </a:prstGeom>
        </p:spPr>
        <p:txBody>
          <a:bodyPr vert="horz" lIns="95560" tIns="47780" rIns="95560" bIns="47780" rtlCol="0" anchor="b"/>
          <a:lstStyle>
            <a:lvl1pPr algn="l">
              <a:defRPr sz="130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4"/>
          </a:xfrm>
          <a:prstGeom prst="rect">
            <a:avLst/>
          </a:prstGeom>
        </p:spPr>
        <p:txBody>
          <a:bodyPr vert="horz" lIns="95560" tIns="47780" rIns="95560" bIns="47780" rtlCol="0" anchor="b"/>
          <a:lstStyle>
            <a:lvl1pPr algn="r">
              <a:defRPr sz="1300"/>
            </a:lvl1pPr>
          </a:lstStyle>
          <a:p>
            <a:fld id="{CC84849E-3765-457D-B186-E2493218CB4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889647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5560" tIns="47780" rIns="95560" bIns="47780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5560" tIns="47780" rIns="95560" bIns="47780" rtlCol="0"/>
          <a:lstStyle>
            <a:lvl1pPr algn="r">
              <a:defRPr sz="1300"/>
            </a:lvl1pPr>
          </a:lstStyle>
          <a:p>
            <a:fld id="{39826003-3EBB-40FB-88CF-90768EDDF8E3}" type="datetimeFigureOut">
              <a:rPr lang="en-US" smtClean="0"/>
              <a:t>6/6/2019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60" tIns="47780" rIns="95560" bIns="4778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5560" tIns="47780" rIns="95560" bIns="4778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5560" tIns="47780" rIns="95560" bIns="47780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5560" tIns="47780" rIns="95560" bIns="47780" rtlCol="0" anchor="b"/>
          <a:lstStyle>
            <a:lvl1pPr algn="r">
              <a:defRPr sz="1300"/>
            </a:lvl1pPr>
          </a:lstStyle>
          <a:p>
            <a:fld id="{EB7BA114-C786-4DC8-A857-543B2FB6925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56291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2C84B-E36C-4B43-A100-57EA94D1FDF2}" type="datetime1">
              <a:rPr lang="en-US" smtClean="0"/>
              <a:t>6/6/2019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INTERNAL BRIEFING DOCUMENT - JUNE 2018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53ED0-19BE-47FE-9D8C-DE03E90065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48305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9DA1B-F336-4663-BA0A-C3F637F36D2D}" type="datetime1">
              <a:rPr lang="en-US" smtClean="0"/>
              <a:t>6/6/2019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INTERNAL BRIEFING DOCUMENT - JUNE 2018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53ED0-19BE-47FE-9D8C-DE03E90065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350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E5404-D8B6-4FDA-BC26-D8D4459CAB9E}" type="datetime1">
              <a:rPr lang="en-US" smtClean="0"/>
              <a:t>6/6/2019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INTERNAL BRIEFING DOCUMENT - JUNE 2018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53ED0-19BE-47FE-9D8C-DE03E90065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79441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43261-A35B-445E-BD01-59BF0EE058E2}" type="datetime1">
              <a:rPr lang="en-US" smtClean="0"/>
              <a:t>6/6/2019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INTERNAL BRIEFING DOCUMENT - JUNE 2018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53ED0-19BE-47FE-9D8C-DE03E90065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7092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AA89F-2365-4797-BA52-5036EF6A4EC7}" type="datetime1">
              <a:rPr lang="en-US" smtClean="0"/>
              <a:t>6/6/2019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INTERNAL BRIEFING DOCUMENT - JUNE 2018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53ED0-19BE-47FE-9D8C-DE03E90065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66989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BA3B3-7959-4339-90D1-490E50161204}" type="datetime1">
              <a:rPr lang="en-US" smtClean="0"/>
              <a:t>6/6/2019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INTERNAL BRIEFING DOCUMENT - JUNE 2018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53ED0-19BE-47FE-9D8C-DE03E90065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0516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5B3B6-4A52-44C7-934D-16D7AE20BDFF}" type="datetime1">
              <a:rPr lang="en-US" smtClean="0"/>
              <a:t>6/6/2019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INTERNAL BRIEFING DOCUMENT - JUNE 2018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53ED0-19BE-47FE-9D8C-DE03E90065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9642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EF0B-126F-4596-8DAE-A607FBE2F3B5}" type="datetime1">
              <a:rPr lang="en-US" smtClean="0"/>
              <a:t>6/6/2019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INTERNAL BRIEFING DOCUMENT - JUNE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53ED0-19BE-47FE-9D8C-DE03E90065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70157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2D26A-4329-4D63-A2CF-DA60892E36C1}" type="datetime1">
              <a:rPr lang="en-US" smtClean="0"/>
              <a:t>6/6/2019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INTERNAL BRIEFING DOCUMENT - JUNE 2018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53ED0-19BE-47FE-9D8C-DE03E90065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63941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CCB17-EDC5-45B1-8589-7D1111AD85FE}" type="datetime1">
              <a:rPr lang="en-US" smtClean="0"/>
              <a:t>6/6/2019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INTERNAL BRIEFING DOCUMENT - JUNE 2018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53ED0-19BE-47FE-9D8C-DE03E90065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08459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5D576-7087-4DEB-B97C-A721E6825D90}" type="datetime1">
              <a:rPr lang="en-US" smtClean="0"/>
              <a:t>6/6/2019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INTERNAL BRIEFING DOCUMENT - JUNE 2018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53ED0-19BE-47FE-9D8C-DE03E90065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58046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C78791-6990-400B-8986-A950A41F99C1}" type="datetime1">
              <a:rPr lang="en-US" smtClean="0"/>
              <a:t>6/6/2019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nl-NL"/>
              <a:t>INTERNAL BRIEFING DOCUMENT - JUNE 2018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653ED0-19BE-47FE-9D8C-DE03E90065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04990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6537553-9327-471E-9A64-C96A177E0A2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60649"/>
            <a:ext cx="3600400" cy="736882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395536" y="1340768"/>
            <a:ext cx="8470794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/>
              <a:t>Evening</a:t>
            </a:r>
            <a:r>
              <a:rPr lang="en-GB" sz="2400" dirty="0"/>
              <a:t> and </a:t>
            </a:r>
            <a:r>
              <a:rPr lang="en-GB" sz="2400" b="1" dirty="0"/>
              <a:t>weekend</a:t>
            </a:r>
            <a:r>
              <a:rPr lang="en-GB" sz="2400" dirty="0"/>
              <a:t> appointments are now available for patients who are registered with this GP practice.</a:t>
            </a:r>
          </a:p>
          <a:p>
            <a:endParaRPr lang="en-GB" sz="2400" dirty="0"/>
          </a:p>
          <a:p>
            <a:r>
              <a:rPr lang="en-GB" sz="2400" dirty="0"/>
              <a:t>The appointments will take place at </a:t>
            </a:r>
            <a:r>
              <a:rPr lang="en-GB" sz="2400" b="1" i="1" dirty="0"/>
              <a:t>Ley Hill Surgery</a:t>
            </a:r>
            <a:r>
              <a:rPr lang="en-GB" sz="2400" i="1" dirty="0"/>
              <a:t>, 228 Lichfield Road, Sutton Coldfield, B74 2UE</a:t>
            </a:r>
            <a:r>
              <a:rPr lang="en-GB" sz="2400" dirty="0"/>
              <a:t>.</a:t>
            </a:r>
          </a:p>
          <a:p>
            <a:endParaRPr lang="en-GB" sz="2400" dirty="0"/>
          </a:p>
          <a:p>
            <a:r>
              <a:rPr lang="en-GB" sz="2400" b="1" dirty="0"/>
              <a:t>Appointments must be booked in advance </a:t>
            </a:r>
            <a:r>
              <a:rPr lang="en-GB" sz="2400" dirty="0"/>
              <a:t>through the reception team at this surgery and are available with a range of clinicians including GPs, nurses and health care assistants.</a:t>
            </a:r>
          </a:p>
          <a:p>
            <a:endParaRPr lang="en-GB" sz="2400" dirty="0"/>
          </a:p>
          <a:p>
            <a:r>
              <a:rPr lang="en-GB" sz="2400" dirty="0"/>
              <a:t>Appointments times are: </a:t>
            </a:r>
          </a:p>
          <a:p>
            <a:r>
              <a:rPr lang="en-GB" sz="2400" dirty="0"/>
              <a:t>Monday  to Friday	6.30pm  -  8pm                                                                        Saturday         		8.30am  -  12.30pm </a:t>
            </a:r>
          </a:p>
          <a:p>
            <a:r>
              <a:rPr lang="en-GB" sz="2400" dirty="0"/>
              <a:t>Sunday          		8.30am  -  12.30pm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5445224"/>
            <a:ext cx="1403648" cy="140811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9554" y="315853"/>
            <a:ext cx="1650918" cy="664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76480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6537553-9327-471E-9A64-C96A177E0A2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60649"/>
            <a:ext cx="3600400" cy="736882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395536" y="1340768"/>
            <a:ext cx="8470794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/>
              <a:t>Evening</a:t>
            </a:r>
            <a:r>
              <a:rPr lang="en-GB" sz="2400" dirty="0"/>
              <a:t> and </a:t>
            </a:r>
            <a:r>
              <a:rPr lang="en-GB" sz="2400" b="1" dirty="0"/>
              <a:t>weekend</a:t>
            </a:r>
            <a:r>
              <a:rPr lang="en-GB" sz="2400" dirty="0"/>
              <a:t> appointments are now available for patients who are registered with this GP practice.</a:t>
            </a:r>
          </a:p>
          <a:p>
            <a:endParaRPr lang="en-GB" sz="2400" dirty="0"/>
          </a:p>
          <a:p>
            <a:r>
              <a:rPr lang="en-GB" sz="2400" dirty="0"/>
              <a:t>The appointments will take place at The </a:t>
            </a:r>
            <a:r>
              <a:rPr lang="en-GB" sz="2400" b="1" i="1" dirty="0"/>
              <a:t>Royal Orthopaedic Hospital, </a:t>
            </a:r>
            <a:r>
              <a:rPr lang="en-GB" sz="2400" i="1" dirty="0"/>
              <a:t>Gate C, Main Entrance, Bristol Road South, Northfield, B31 2AP</a:t>
            </a:r>
            <a:r>
              <a:rPr lang="en-GB" sz="2400" dirty="0"/>
              <a:t>.</a:t>
            </a:r>
          </a:p>
          <a:p>
            <a:endParaRPr lang="en-GB" sz="2400" dirty="0"/>
          </a:p>
          <a:p>
            <a:r>
              <a:rPr lang="en-GB" sz="2400" b="1" dirty="0"/>
              <a:t>Appointments must be booked in advance </a:t>
            </a:r>
            <a:r>
              <a:rPr lang="en-GB" sz="2400" dirty="0"/>
              <a:t>through the reception team at this surgery and are available with a range of clinicians including GPs, nurses and health care assistants.</a:t>
            </a:r>
          </a:p>
          <a:p>
            <a:endParaRPr lang="en-GB" sz="2400" dirty="0"/>
          </a:p>
          <a:p>
            <a:r>
              <a:rPr lang="en-GB" sz="2400" dirty="0"/>
              <a:t>Appointments times are: </a:t>
            </a:r>
          </a:p>
          <a:p>
            <a:r>
              <a:rPr lang="en-GB" sz="2400" dirty="0"/>
              <a:t>Monday  to Friday	6.30pm  -  8pm                                                                        Saturday         		9.00am  -  1pm </a:t>
            </a:r>
          </a:p>
          <a:p>
            <a:r>
              <a:rPr lang="en-GB" sz="2400" dirty="0"/>
              <a:t>Sunday          		9.00am  -  1pm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5445224"/>
            <a:ext cx="1403648" cy="140811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9554" y="315853"/>
            <a:ext cx="1650918" cy="664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82740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6537553-9327-471E-9A64-C96A177E0A2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60649"/>
            <a:ext cx="3600400" cy="736882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395536" y="1340768"/>
            <a:ext cx="8470794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/>
              <a:t>Evening</a:t>
            </a:r>
            <a:r>
              <a:rPr lang="en-GB" sz="2400" dirty="0"/>
              <a:t> and </a:t>
            </a:r>
            <a:r>
              <a:rPr lang="en-GB" sz="2400" b="1" dirty="0"/>
              <a:t>weekend</a:t>
            </a:r>
            <a:r>
              <a:rPr lang="en-GB" sz="2400" dirty="0"/>
              <a:t> appointments are now available for patients who are registered with this GP practice.</a:t>
            </a:r>
          </a:p>
          <a:p>
            <a:endParaRPr lang="en-GB" sz="2400" dirty="0"/>
          </a:p>
          <a:p>
            <a:r>
              <a:rPr lang="en-GB" sz="2400" dirty="0"/>
              <a:t>The appointments will take place at </a:t>
            </a:r>
            <a:r>
              <a:rPr lang="en-GB" sz="2400" b="1" i="1" dirty="0"/>
              <a:t>Oaks Medical Centre, 199 Shady Lane, Great Barr, B44 9ER</a:t>
            </a:r>
            <a:r>
              <a:rPr lang="en-GB" sz="2400" dirty="0"/>
              <a:t>.</a:t>
            </a:r>
          </a:p>
          <a:p>
            <a:endParaRPr lang="en-GB" sz="2400" dirty="0"/>
          </a:p>
          <a:p>
            <a:r>
              <a:rPr lang="en-GB" sz="2400" b="1" dirty="0"/>
              <a:t>Appointments must be booked in advance </a:t>
            </a:r>
            <a:r>
              <a:rPr lang="en-GB" sz="2400" dirty="0"/>
              <a:t>through the reception team at this surgery and are available with a range of clinicians including GPs, nurses and health care assistants.</a:t>
            </a:r>
          </a:p>
          <a:p>
            <a:endParaRPr lang="en-GB" sz="2400" dirty="0"/>
          </a:p>
          <a:p>
            <a:r>
              <a:rPr lang="en-GB" sz="2400" dirty="0"/>
              <a:t>Appointments times are: </a:t>
            </a:r>
          </a:p>
          <a:p>
            <a:r>
              <a:rPr lang="en-GB" sz="2400" dirty="0"/>
              <a:t>Monday  to Friday	 6.30pm  -  8pm                                                                        Saturday         		 9.00am  -  1pm </a:t>
            </a:r>
          </a:p>
          <a:p>
            <a:r>
              <a:rPr lang="en-GB" sz="2400" dirty="0"/>
              <a:t>Sunday          		10.00am  - 1pm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5445224"/>
            <a:ext cx="1403648" cy="140811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9554" y="315853"/>
            <a:ext cx="1650918" cy="664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69022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6537553-9327-471E-9A64-C96A177E0A2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60649"/>
            <a:ext cx="3600400" cy="736882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395536" y="1340768"/>
            <a:ext cx="8470794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/>
              <a:t>Evening</a:t>
            </a:r>
            <a:r>
              <a:rPr lang="en-GB" sz="2400" dirty="0"/>
              <a:t> and </a:t>
            </a:r>
            <a:r>
              <a:rPr lang="en-GB" sz="2400" b="1" dirty="0"/>
              <a:t>Saturday</a:t>
            </a:r>
            <a:r>
              <a:rPr lang="en-GB" sz="2400" dirty="0"/>
              <a:t> appointments are now available for patients who are registered with this GP practice.</a:t>
            </a:r>
          </a:p>
          <a:p>
            <a:endParaRPr lang="en-GB" sz="2400" dirty="0"/>
          </a:p>
          <a:p>
            <a:r>
              <a:rPr lang="en-GB" sz="2400" dirty="0"/>
              <a:t>The appointments will take place at </a:t>
            </a:r>
            <a:r>
              <a:rPr lang="en-GB" sz="2400" b="1" i="1" dirty="0"/>
              <a:t>Harlequin Surgery, 160 Shard End Crescent, Shard End, B34 7BP</a:t>
            </a:r>
            <a:r>
              <a:rPr lang="en-GB" sz="2400" dirty="0"/>
              <a:t>.</a:t>
            </a:r>
          </a:p>
          <a:p>
            <a:endParaRPr lang="en-GB" sz="2400" dirty="0"/>
          </a:p>
          <a:p>
            <a:r>
              <a:rPr lang="en-GB" sz="2400" b="1" dirty="0"/>
              <a:t>Appointments must be booked in advance </a:t>
            </a:r>
            <a:r>
              <a:rPr lang="en-GB" sz="2400" dirty="0"/>
              <a:t>through the reception team at this surgery and are available with a range of clinicians including GPs, nurses and health care assistants.</a:t>
            </a:r>
          </a:p>
          <a:p>
            <a:endParaRPr lang="en-GB" sz="2400" dirty="0"/>
          </a:p>
          <a:p>
            <a:r>
              <a:rPr lang="en-GB" sz="2400" dirty="0"/>
              <a:t>Appointments times are: </a:t>
            </a:r>
          </a:p>
          <a:p>
            <a:r>
              <a:rPr lang="en-GB" sz="2400" dirty="0"/>
              <a:t>Monday  to Friday	6.30pm  -  8pm                                                                        Saturday         		morning only</a:t>
            </a:r>
          </a:p>
          <a:p>
            <a:r>
              <a:rPr lang="en-GB" sz="2400" dirty="0"/>
              <a:t>Sunday          		not available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5445224"/>
            <a:ext cx="1403648" cy="140811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9554" y="315853"/>
            <a:ext cx="1650918" cy="664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73162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6537553-9327-471E-9A64-C96A177E0A2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60649"/>
            <a:ext cx="3600400" cy="736882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370493" y="1124744"/>
            <a:ext cx="8470794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/>
              <a:t>Evening</a:t>
            </a:r>
            <a:r>
              <a:rPr lang="en-GB" sz="2400" dirty="0"/>
              <a:t> and </a:t>
            </a:r>
            <a:r>
              <a:rPr lang="en-GB" sz="2400" b="1" dirty="0"/>
              <a:t>Weekend</a:t>
            </a:r>
            <a:r>
              <a:rPr lang="en-GB" sz="2400" dirty="0"/>
              <a:t> appointments are now available for patients who are registered with this GP practice.</a:t>
            </a:r>
          </a:p>
          <a:p>
            <a:endParaRPr lang="en-GB" sz="2400" dirty="0"/>
          </a:p>
          <a:p>
            <a:r>
              <a:rPr lang="en-GB" sz="2400" dirty="0"/>
              <a:t>The appointments will take place at </a:t>
            </a:r>
            <a:r>
              <a:rPr lang="en-GB" sz="2400" b="1" i="1" dirty="0"/>
              <a:t>Yardley Wood Health Centre, </a:t>
            </a:r>
          </a:p>
          <a:p>
            <a:r>
              <a:rPr lang="en-GB" sz="2400" b="1" i="1" dirty="0"/>
              <a:t>401 Highfield Road, Yardley Wood, Birmingham, B14 4DU.</a:t>
            </a:r>
            <a:endParaRPr lang="en-GB" sz="2400" dirty="0"/>
          </a:p>
          <a:p>
            <a:endParaRPr lang="en-GB" sz="2400" dirty="0"/>
          </a:p>
          <a:p>
            <a:r>
              <a:rPr lang="en-GB" sz="2400" b="1" dirty="0"/>
              <a:t>Appointments must be booked in advance </a:t>
            </a:r>
            <a:r>
              <a:rPr lang="en-GB" sz="2400" dirty="0"/>
              <a:t>through the reception team at this surgery and are available with a range of clinicians including GPs, nurses and health care assistants.</a:t>
            </a:r>
          </a:p>
          <a:p>
            <a:endParaRPr lang="en-GB" sz="2400" dirty="0"/>
          </a:p>
          <a:p>
            <a:r>
              <a:rPr lang="en-GB" sz="2400" dirty="0"/>
              <a:t>Appointments times are: </a:t>
            </a:r>
          </a:p>
          <a:p>
            <a:r>
              <a:rPr lang="en-GB" sz="2400" dirty="0"/>
              <a:t>Monday to Friday	 6.30pm  - 8.00pm                                                                        Saturday         		 9.00am -  1.00pm</a:t>
            </a:r>
          </a:p>
          <a:p>
            <a:r>
              <a:rPr lang="en-GB" sz="2400" dirty="0"/>
              <a:t>Sunday          		10.00am - 2.00pm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5445224"/>
            <a:ext cx="1403648" cy="140811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9554" y="315853"/>
            <a:ext cx="1650918" cy="664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10021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6537553-9327-471E-9A64-C96A177E0A2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60649"/>
            <a:ext cx="3600400" cy="736882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370493" y="1124744"/>
            <a:ext cx="8470794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/>
              <a:t>Evening</a:t>
            </a:r>
            <a:r>
              <a:rPr lang="en-GB" sz="2400" dirty="0"/>
              <a:t> and </a:t>
            </a:r>
            <a:r>
              <a:rPr lang="en-GB" sz="2400" b="1" dirty="0"/>
              <a:t>Weekend</a:t>
            </a:r>
            <a:r>
              <a:rPr lang="en-GB" sz="2400" dirty="0"/>
              <a:t> appointments are now available for patients who are registered with this GP practice.</a:t>
            </a:r>
          </a:p>
          <a:p>
            <a:endParaRPr lang="en-GB" sz="2400" dirty="0"/>
          </a:p>
          <a:p>
            <a:r>
              <a:rPr lang="en-GB" sz="2400" dirty="0"/>
              <a:t>The appointments will take place at </a:t>
            </a:r>
            <a:r>
              <a:rPr lang="en-GB" sz="2400" b="1" dirty="0"/>
              <a:t>Lordswood House Medical Practice, 54 Lordswood Road, </a:t>
            </a:r>
            <a:r>
              <a:rPr lang="en-GB" sz="2400" b="1" dirty="0" err="1"/>
              <a:t>Harborne</a:t>
            </a:r>
            <a:r>
              <a:rPr lang="en-GB" sz="2400" b="1" dirty="0"/>
              <a:t>, B17 9DB.</a:t>
            </a:r>
            <a:endParaRPr lang="en-GB" sz="2400" dirty="0"/>
          </a:p>
          <a:p>
            <a:endParaRPr lang="en-GB" sz="2400" dirty="0"/>
          </a:p>
          <a:p>
            <a:r>
              <a:rPr lang="en-GB" sz="2400" b="1" dirty="0"/>
              <a:t>Appointments must be booked in advance </a:t>
            </a:r>
            <a:r>
              <a:rPr lang="en-GB" sz="2400" dirty="0"/>
              <a:t>through the reception team at this surgery and are available with a range of clinicians including GPs, nurses and health care assistants.</a:t>
            </a:r>
          </a:p>
          <a:p>
            <a:endParaRPr lang="en-GB" sz="2400" dirty="0"/>
          </a:p>
          <a:p>
            <a:r>
              <a:rPr lang="en-GB" sz="2400" dirty="0"/>
              <a:t>Appointments times are: </a:t>
            </a:r>
          </a:p>
          <a:p>
            <a:r>
              <a:rPr lang="en-GB" sz="2400" dirty="0"/>
              <a:t>Monday to Friday	 6.30pm  - 8.00pm                                                                        Saturday         		 9.00am -  1.00pm</a:t>
            </a:r>
          </a:p>
          <a:p>
            <a:r>
              <a:rPr lang="en-GB" sz="2400" dirty="0"/>
              <a:t>Sunday          		 10.00am – 2.00pm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5445224"/>
            <a:ext cx="1403648" cy="140811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9554" y="315853"/>
            <a:ext cx="1650918" cy="664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52769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6537553-9327-471E-9A64-C96A177E0A2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60649"/>
            <a:ext cx="3600400" cy="736882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370493" y="1124744"/>
            <a:ext cx="8470794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/>
              <a:t>Evening</a:t>
            </a:r>
            <a:r>
              <a:rPr lang="en-GB" sz="2400" dirty="0"/>
              <a:t> and </a:t>
            </a:r>
            <a:r>
              <a:rPr lang="en-GB" sz="2400" b="1" dirty="0"/>
              <a:t>Weekend</a:t>
            </a:r>
            <a:r>
              <a:rPr lang="en-GB" sz="2400" dirty="0"/>
              <a:t> appointments are now available for patients who are registered with this GP practice.</a:t>
            </a:r>
          </a:p>
          <a:p>
            <a:endParaRPr lang="en-GB" sz="2400" dirty="0"/>
          </a:p>
          <a:p>
            <a:r>
              <a:rPr lang="en-GB" sz="2400" dirty="0"/>
              <a:t>The appointments will take place at </a:t>
            </a:r>
            <a:r>
              <a:rPr lang="en-GB" sz="2400" b="1" dirty="0"/>
              <a:t>Iridium Medical Practice, 299 </a:t>
            </a:r>
            <a:r>
              <a:rPr lang="en-GB" sz="2400" b="1" dirty="0" err="1"/>
              <a:t>Bordesley</a:t>
            </a:r>
            <a:r>
              <a:rPr lang="en-GB" sz="2400" b="1" dirty="0"/>
              <a:t> Green East, Stechford, B33 8TA.</a:t>
            </a:r>
            <a:endParaRPr lang="en-GB" sz="2400" dirty="0"/>
          </a:p>
          <a:p>
            <a:endParaRPr lang="en-GB" sz="2400" dirty="0"/>
          </a:p>
          <a:p>
            <a:r>
              <a:rPr lang="en-GB" sz="2400" b="1" dirty="0"/>
              <a:t>Appointments must be booked in advance </a:t>
            </a:r>
            <a:r>
              <a:rPr lang="en-GB" sz="2400" dirty="0"/>
              <a:t>through the reception team at this surgery and are available with a range of clinicians including GPs, nurses and health care assistants.</a:t>
            </a:r>
          </a:p>
          <a:p>
            <a:endParaRPr lang="en-GB" sz="2400" dirty="0"/>
          </a:p>
          <a:p>
            <a:r>
              <a:rPr lang="en-GB" sz="2400" dirty="0"/>
              <a:t>Appointments times are: </a:t>
            </a:r>
          </a:p>
          <a:p>
            <a:r>
              <a:rPr lang="en-GB" sz="2400" dirty="0"/>
              <a:t>Monday to Friday	 6.30pm  - 8.00pm                                                                        Saturday         		 9.00am -  1.00pm</a:t>
            </a:r>
          </a:p>
          <a:p>
            <a:r>
              <a:rPr lang="en-GB" sz="2400" dirty="0"/>
              <a:t>Sunday          		 not available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5445224"/>
            <a:ext cx="1403648" cy="140811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9554" y="315853"/>
            <a:ext cx="1650918" cy="664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66016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OHP Powerpoint template</Template>
  <TotalTime>5036</TotalTime>
  <Words>527</Words>
  <Application>Microsoft Office PowerPoint</Application>
  <PresentationFormat>On-screen Show (4:3)</PresentationFormat>
  <Paragraphs>64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NHS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Lesley evans</dc:creator>
  <cp:lastModifiedBy>Yasmin Kapadia-Jones</cp:lastModifiedBy>
  <cp:revision>186</cp:revision>
  <cp:lastPrinted>2018-08-28T14:19:36Z</cp:lastPrinted>
  <dcterms:created xsi:type="dcterms:W3CDTF">2016-06-03T10:06:30Z</dcterms:created>
  <dcterms:modified xsi:type="dcterms:W3CDTF">2019-06-06T09:08:07Z</dcterms:modified>
</cp:coreProperties>
</file>