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14" r:id="rId2"/>
    <p:sldId id="405" r:id="rId3"/>
    <p:sldId id="406" r:id="rId4"/>
    <p:sldId id="408" r:id="rId5"/>
    <p:sldId id="407" r:id="rId6"/>
    <p:sldId id="409" r:id="rId7"/>
    <p:sldId id="410" r:id="rId8"/>
    <p:sldId id="413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8" autoAdjust="0"/>
    <p:restoredTop sz="94602" autoAdjust="0"/>
  </p:normalViewPr>
  <p:slideViewPr>
    <p:cSldViewPr>
      <p:cViewPr varScale="1">
        <p:scale>
          <a:sx n="63" d="100"/>
          <a:sy n="63" d="100"/>
        </p:scale>
        <p:origin x="1402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5"/>
          </a:xfrm>
          <a:prstGeom prst="rect">
            <a:avLst/>
          </a:prstGeom>
        </p:spPr>
        <p:txBody>
          <a:bodyPr vert="horz" lIns="95560" tIns="47780" rIns="95560" bIns="47780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5"/>
          </a:xfrm>
          <a:prstGeom prst="rect">
            <a:avLst/>
          </a:prstGeom>
        </p:spPr>
        <p:txBody>
          <a:bodyPr vert="horz" lIns="95560" tIns="47780" rIns="95560" bIns="47780" rtlCol="0"/>
          <a:lstStyle>
            <a:lvl1pPr algn="r">
              <a:defRPr sz="1300"/>
            </a:lvl1pPr>
          </a:lstStyle>
          <a:p>
            <a:fld id="{962B0E35-9734-48D9-A49B-7BE004EC64FE}" type="datetimeFigureOut">
              <a:rPr lang="en-GB" smtClean="0"/>
              <a:t>06/06/2019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4"/>
          </a:xfrm>
          <a:prstGeom prst="rect">
            <a:avLst/>
          </a:prstGeom>
        </p:spPr>
        <p:txBody>
          <a:bodyPr vert="horz" lIns="95560" tIns="47780" rIns="95560" bIns="47780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4"/>
          </a:xfrm>
          <a:prstGeom prst="rect">
            <a:avLst/>
          </a:prstGeom>
        </p:spPr>
        <p:txBody>
          <a:bodyPr vert="horz" lIns="95560" tIns="47780" rIns="95560" bIns="47780" rtlCol="0" anchor="b"/>
          <a:lstStyle>
            <a:lvl1pPr algn="r">
              <a:defRPr sz="1300"/>
            </a:lvl1pPr>
          </a:lstStyle>
          <a:p>
            <a:fld id="{CC84849E-3765-457D-B186-E2493218CB4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8964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5560" tIns="47780" rIns="95560" bIns="47780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5560" tIns="47780" rIns="95560" bIns="47780" rtlCol="0"/>
          <a:lstStyle>
            <a:lvl1pPr algn="r">
              <a:defRPr sz="1300"/>
            </a:lvl1pPr>
          </a:lstStyle>
          <a:p>
            <a:fld id="{39826003-3EBB-40FB-88CF-90768EDDF8E3}" type="datetimeFigureOut">
              <a:rPr lang="en-US" smtClean="0"/>
              <a:t>6/6/2019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0" tIns="47780" rIns="95560" bIns="4778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60" tIns="47780" rIns="95560" bIns="4778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5560" tIns="47780" rIns="95560" bIns="47780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5560" tIns="47780" rIns="95560" bIns="47780" rtlCol="0" anchor="b"/>
          <a:lstStyle>
            <a:lvl1pPr algn="r">
              <a:defRPr sz="1300"/>
            </a:lvl1pPr>
          </a:lstStyle>
          <a:p>
            <a:fld id="{EB7BA114-C786-4DC8-A857-543B2FB692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29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2C84B-E36C-4B43-A100-57EA94D1FDF2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INTERNAL BRIEFING DOCUMENT - JUNE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3ED0-19BE-47FE-9D8C-DE03E90065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830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DA1B-F336-4663-BA0A-C3F637F36D2D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INTERNAL BRIEFING DOCUMENT - JUNE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3ED0-19BE-47FE-9D8C-DE03E90065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5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5404-D8B6-4FDA-BC26-D8D4459CAB9E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INTERNAL BRIEFING DOCUMENT - JUNE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3ED0-19BE-47FE-9D8C-DE03E90065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944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43261-A35B-445E-BD01-59BF0EE058E2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INTERNAL BRIEFING DOCUMENT - JUNE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3ED0-19BE-47FE-9D8C-DE03E90065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09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AA89F-2365-4797-BA52-5036EF6A4EC7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INTERNAL BRIEFING DOCUMENT - JUNE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3ED0-19BE-47FE-9D8C-DE03E90065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698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A3B3-7959-4339-90D1-490E50161204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INTERNAL BRIEFING DOCUMENT - JUNE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3ED0-19BE-47FE-9D8C-DE03E90065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51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B3B6-4A52-44C7-934D-16D7AE20BDFF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INTERNAL BRIEFING DOCUMENT - JUNE 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3ED0-19BE-47FE-9D8C-DE03E90065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64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EF0B-126F-4596-8DAE-A607FBE2F3B5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INTERNAL BRIEFING DOCUMENT - JUNE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3ED0-19BE-47FE-9D8C-DE03E90065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015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D26A-4329-4D63-A2CF-DA60892E36C1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INTERNAL BRIEFING DOCUMENT - JUNE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3ED0-19BE-47FE-9D8C-DE03E90065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394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CB17-EDC5-45B1-8589-7D1111AD85FE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INTERNAL BRIEFING DOCUMENT - JUNE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3ED0-19BE-47FE-9D8C-DE03E90065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845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5D576-7087-4DEB-B97C-A721E6825D90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INTERNAL BRIEFING DOCUMENT - JUNE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3ED0-19BE-47FE-9D8C-DE03E90065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804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78791-6990-400B-8986-A950A41F99C1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INTERNAL BRIEFING DOCUMENT - JUNE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53ED0-19BE-47FE-9D8C-DE03E90065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499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PLEASE NOTE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988840"/>
            <a:ext cx="877362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Dear Practice Managers</a:t>
            </a:r>
          </a:p>
          <a:p>
            <a:endParaRPr lang="en-GB" dirty="0"/>
          </a:p>
          <a:p>
            <a:r>
              <a:rPr lang="en-GB" dirty="0"/>
              <a:t>In the following slides is some suggesting wording for you to text to your patients.</a:t>
            </a:r>
          </a:p>
          <a:p>
            <a:r>
              <a:rPr lang="en-GB" dirty="0"/>
              <a:t>Please feel free to tweak / shorten.</a:t>
            </a:r>
          </a:p>
          <a:p>
            <a:r>
              <a:rPr lang="en-GB" dirty="0"/>
              <a:t>Do not send your text out until your reception team are in a position to offer appointments.</a:t>
            </a:r>
          </a:p>
          <a:p>
            <a:endParaRPr lang="en-GB" dirty="0"/>
          </a:p>
          <a:p>
            <a:r>
              <a:rPr lang="en-GB" dirty="0"/>
              <a:t>Regards </a:t>
            </a:r>
            <a:r>
              <a:rPr lang="en-GB" dirty="0" err="1"/>
              <a:t>Manjit</a:t>
            </a:r>
            <a:r>
              <a:rPr lang="en-GB" dirty="0"/>
              <a:t>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3934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6" y="1340768"/>
            <a:ext cx="847079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i="1" dirty="0"/>
              <a:t>SMS MESSAGE </a:t>
            </a:r>
          </a:p>
          <a:p>
            <a:endParaRPr lang="en-GB" sz="2400" i="1" dirty="0"/>
          </a:p>
          <a:p>
            <a:r>
              <a:rPr lang="en-GB" sz="2400" i="1" dirty="0"/>
              <a:t>Evening (6-8pm) and weekend (Sat &amp; Sun 8.30am-12.30pm) appointments now available for you from </a:t>
            </a:r>
            <a:r>
              <a:rPr lang="en-GB" sz="2400" b="1" i="1" dirty="0"/>
              <a:t>Ley Hill Practice</a:t>
            </a:r>
            <a:r>
              <a:rPr lang="en-GB" sz="2400" i="1" dirty="0"/>
              <a:t>. Book through your usual GP receptionist.</a:t>
            </a:r>
            <a:endParaRPr lang="en-GB" sz="2400" dirty="0"/>
          </a:p>
          <a:p>
            <a:endParaRPr lang="en-GB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7648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6" y="404664"/>
            <a:ext cx="847079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i="1" dirty="0"/>
              <a:t>SMS MESSAGE </a:t>
            </a:r>
          </a:p>
          <a:p>
            <a:endParaRPr lang="en-GB" sz="2400" i="1" dirty="0"/>
          </a:p>
          <a:p>
            <a:endParaRPr lang="en-GB" sz="2400" i="1" dirty="0"/>
          </a:p>
          <a:p>
            <a:r>
              <a:rPr lang="en-GB" sz="2400" i="1" dirty="0"/>
              <a:t>Evening (6-8pm) and weekend (Sat &amp; Sun 9am-1pm) appointments now available for you from </a:t>
            </a:r>
            <a:r>
              <a:rPr lang="en-GB" sz="2400" dirty="0"/>
              <a:t>The </a:t>
            </a:r>
            <a:r>
              <a:rPr lang="en-GB" sz="2400" b="1" i="1" dirty="0"/>
              <a:t>Royal Orthopaedic Hospital</a:t>
            </a:r>
            <a:r>
              <a:rPr lang="en-GB" sz="2400" i="1" dirty="0"/>
              <a:t>. Book through your usual GP receptionist.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8274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260648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i="1" dirty="0"/>
              <a:t>SMS MESSAGE </a:t>
            </a:r>
          </a:p>
          <a:p>
            <a:endParaRPr lang="en-GB" sz="2400" i="1" dirty="0"/>
          </a:p>
          <a:p>
            <a:endParaRPr lang="en-GB" sz="2400" i="1" dirty="0"/>
          </a:p>
          <a:p>
            <a:r>
              <a:rPr lang="en-GB" sz="2400" i="1" dirty="0"/>
              <a:t>Evening (6-8pm) and weekend (Sat  9am-1pm, Sunday 10am-1pm) appointments now available for you from </a:t>
            </a:r>
            <a:r>
              <a:rPr lang="en-GB" sz="2400" b="1" i="1" dirty="0"/>
              <a:t>Oaks Medical Centre</a:t>
            </a:r>
            <a:r>
              <a:rPr lang="en-GB" sz="2400" i="1" dirty="0"/>
              <a:t>. Book through your usual GP receptionist.</a:t>
            </a:r>
          </a:p>
        </p:txBody>
      </p:sp>
    </p:spTree>
    <p:extLst>
      <p:ext uri="{BB962C8B-B14F-4D97-AF65-F5344CB8AC3E}">
        <p14:creationId xmlns:p14="http://schemas.microsoft.com/office/powerpoint/2010/main" val="926902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6" y="1340768"/>
            <a:ext cx="847079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i="1" dirty="0"/>
              <a:t>SMS MESSAGE </a:t>
            </a:r>
          </a:p>
          <a:p>
            <a:endParaRPr lang="en-GB" sz="2400" i="1" dirty="0"/>
          </a:p>
          <a:p>
            <a:endParaRPr lang="en-GB" sz="2400" i="1" dirty="0"/>
          </a:p>
          <a:p>
            <a:r>
              <a:rPr lang="en-GB" sz="2400" i="1" dirty="0"/>
              <a:t>Evening (6-8pm) and  Saturday (morning only) appointments now available for you from </a:t>
            </a:r>
            <a:r>
              <a:rPr lang="en-GB" sz="2400" b="1" i="1" dirty="0"/>
              <a:t>Harlequin Surgery</a:t>
            </a:r>
            <a:r>
              <a:rPr lang="en-GB" sz="2400" i="1" dirty="0"/>
              <a:t>. Book through your usual GP receptionist.</a:t>
            </a:r>
            <a:endParaRPr lang="en-GB" sz="2400" dirty="0"/>
          </a:p>
          <a:p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7316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0493" y="1124744"/>
            <a:ext cx="847079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i="1" dirty="0"/>
              <a:t>SMS MESSAGE </a:t>
            </a:r>
          </a:p>
          <a:p>
            <a:endParaRPr lang="en-GB" sz="2400" i="1" dirty="0"/>
          </a:p>
          <a:p>
            <a:endParaRPr lang="en-GB" sz="2400" i="1" dirty="0"/>
          </a:p>
          <a:p>
            <a:r>
              <a:rPr lang="en-GB" sz="2400" i="1" dirty="0"/>
              <a:t>Evening (6-8pm) and  Weekend (Sat 9am-1pm, Sunday 10am-2pm) appointments now available for you from </a:t>
            </a:r>
            <a:r>
              <a:rPr lang="en-GB" sz="2400" b="1" i="1" dirty="0"/>
              <a:t>Yardley Wood Health Centre</a:t>
            </a:r>
            <a:r>
              <a:rPr lang="en-GB" sz="2400" i="1" dirty="0"/>
              <a:t>. Book through your usual GP receptionist.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1002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0493" y="1124744"/>
            <a:ext cx="847079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i="1" dirty="0"/>
              <a:t>SMS MESSAGE </a:t>
            </a:r>
          </a:p>
          <a:p>
            <a:endParaRPr lang="en-GB" sz="2400" dirty="0"/>
          </a:p>
          <a:p>
            <a:endParaRPr lang="en-GB" sz="2400" i="1" dirty="0"/>
          </a:p>
          <a:p>
            <a:r>
              <a:rPr lang="en-GB" sz="2400" i="1" dirty="0"/>
              <a:t>Evening (6-8pm) and  Weekend (Sat 9am-1pm, Sunday 10am-2pm) appointments now available for you from </a:t>
            </a:r>
            <a:r>
              <a:rPr lang="en-GB" sz="2400" b="1" i="1" dirty="0"/>
              <a:t>Lordswood House Medical Practice.</a:t>
            </a:r>
            <a:r>
              <a:rPr lang="en-GB" sz="2400" i="1" dirty="0"/>
              <a:t> Book through your usual GP receptionist.</a:t>
            </a: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5276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0493" y="1124744"/>
            <a:ext cx="847079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i="1" dirty="0"/>
              <a:t>SMS MESSAGE </a:t>
            </a:r>
          </a:p>
          <a:p>
            <a:endParaRPr lang="en-GB" sz="2400" i="1" dirty="0"/>
          </a:p>
          <a:p>
            <a:r>
              <a:rPr lang="en-GB" sz="2400" i="1" dirty="0"/>
              <a:t>Evening (6-8pm) and  Weekend (Sat 9am-1pm, Sunday 9am-1pm) appointments now available for you from </a:t>
            </a:r>
            <a:r>
              <a:rPr lang="en-GB" sz="2400" b="1" i="1" dirty="0"/>
              <a:t>Iridium Medical Practi</a:t>
            </a:r>
            <a:r>
              <a:rPr lang="en-GB" sz="2400" i="1" dirty="0"/>
              <a:t>ce. Book through your usual GP receptionist.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6601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OHP Powerpoint template</Template>
  <TotalTime>5076</TotalTime>
  <Words>270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PLEASE NOTE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Lesley evans</dc:creator>
  <cp:lastModifiedBy>Yasmin Kapadia-Jones</cp:lastModifiedBy>
  <cp:revision>191</cp:revision>
  <cp:lastPrinted>2018-08-28T14:19:36Z</cp:lastPrinted>
  <dcterms:created xsi:type="dcterms:W3CDTF">2016-06-03T10:06:30Z</dcterms:created>
  <dcterms:modified xsi:type="dcterms:W3CDTF">2019-06-06T09:42:23Z</dcterms:modified>
</cp:coreProperties>
</file>